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81" r:id="rId6"/>
    <p:sldId id="282" r:id="rId7"/>
    <p:sldId id="262" r:id="rId8"/>
    <p:sldId id="263" r:id="rId9"/>
    <p:sldId id="283" r:id="rId10"/>
    <p:sldId id="264" r:id="rId11"/>
    <p:sldId id="266" r:id="rId12"/>
    <p:sldId id="265" r:id="rId13"/>
    <p:sldId id="267" r:id="rId14"/>
    <p:sldId id="269" r:id="rId15"/>
    <p:sldId id="270" r:id="rId16"/>
    <p:sldId id="271" r:id="rId17"/>
    <p:sldId id="268" r:id="rId18"/>
    <p:sldId id="272" r:id="rId19"/>
    <p:sldId id="273" r:id="rId20"/>
    <p:sldId id="274" r:id="rId21"/>
    <p:sldId id="275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B13584-DC80-4FFD-B31E-89E6F8F0B96A}">
          <p14:sldIdLst>
            <p14:sldId id="257"/>
            <p14:sldId id="281"/>
            <p14:sldId id="282"/>
            <p14:sldId id="262"/>
            <p14:sldId id="263"/>
            <p14:sldId id="283"/>
            <p14:sldId id="264"/>
            <p14:sldId id="266"/>
            <p14:sldId id="265"/>
            <p14:sldId id="267"/>
            <p14:sldId id="269"/>
            <p14:sldId id="270"/>
            <p14:sldId id="271"/>
            <p14:sldId id="268"/>
            <p14:sldId id="272"/>
            <p14:sldId id="273"/>
            <p14:sldId id="274"/>
            <p14:sldId id="27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hnavi Peddineni" initials="JP" lastIdx="1" clrIdx="0">
    <p:extLst>
      <p:ext uri="{19B8F6BF-5375-455C-9EA6-DF929625EA0E}">
        <p15:presenceInfo xmlns:p15="http://schemas.microsoft.com/office/powerpoint/2012/main" userId="8f947c830745b5c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3F2B"/>
    <a:srgbClr val="344529"/>
    <a:srgbClr val="2B3922"/>
    <a:srgbClr val="2E3722"/>
    <a:srgbClr val="FCF7F1"/>
    <a:srgbClr val="B8D233"/>
    <a:srgbClr val="5CC6D6"/>
    <a:srgbClr val="F8D22F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hnavi Peddineni" userId="8f947c830745b5cc" providerId="LiveId" clId="{D0B66F29-0A8C-41C6-A666-91DAC76F1321}"/>
    <pc:docChg chg="undo custSel addSld delSld modSld addSection delSection modSection">
      <pc:chgData name="Jahnavi Peddineni" userId="8f947c830745b5cc" providerId="LiveId" clId="{D0B66F29-0A8C-41C6-A666-91DAC76F1321}" dt="2021-06-03T17:15:34.864" v="3259" actId="2711"/>
      <pc:docMkLst>
        <pc:docMk/>
      </pc:docMkLst>
      <pc:sldChg chg="modSp mod">
        <pc:chgData name="Jahnavi Peddineni" userId="8f947c830745b5cc" providerId="LiveId" clId="{D0B66F29-0A8C-41C6-A666-91DAC76F1321}" dt="2021-06-03T13:46:11.792" v="0" actId="1076"/>
        <pc:sldMkLst>
          <pc:docMk/>
          <pc:sldMk cId="2584280759" sldId="257"/>
        </pc:sldMkLst>
        <pc:picChg chg="mod">
          <ac:chgData name="Jahnavi Peddineni" userId="8f947c830745b5cc" providerId="LiveId" clId="{D0B66F29-0A8C-41C6-A666-91DAC76F1321}" dt="2021-06-03T13:46:11.792" v="0" actId="1076"/>
          <ac:picMkLst>
            <pc:docMk/>
            <pc:sldMk cId="2584280759" sldId="257"/>
            <ac:picMk id="6" creationId="{8045422F-7258-40AC-BD2E-2469AA448922}"/>
          </ac:picMkLst>
        </pc:picChg>
      </pc:sldChg>
      <pc:sldChg chg="del">
        <pc:chgData name="Jahnavi Peddineni" userId="8f947c830745b5cc" providerId="LiveId" clId="{D0B66F29-0A8C-41C6-A666-91DAC76F1321}" dt="2021-06-03T13:46:41.818" v="2" actId="2696"/>
        <pc:sldMkLst>
          <pc:docMk/>
          <pc:sldMk cId="183243182" sldId="261"/>
        </pc:sldMkLst>
      </pc:sldChg>
      <pc:sldChg chg="modSp new mod">
        <pc:chgData name="Jahnavi Peddineni" userId="8f947c830745b5cc" providerId="LiveId" clId="{D0B66F29-0A8C-41C6-A666-91DAC76F1321}" dt="2021-06-03T13:56:06.287" v="59" actId="1076"/>
        <pc:sldMkLst>
          <pc:docMk/>
          <pc:sldMk cId="2575045467" sldId="262"/>
        </pc:sldMkLst>
        <pc:spChg chg="mod">
          <ac:chgData name="Jahnavi Peddineni" userId="8f947c830745b5cc" providerId="LiveId" clId="{D0B66F29-0A8C-41C6-A666-91DAC76F1321}" dt="2021-06-03T13:51:15.612" v="22" actId="20577"/>
          <ac:spMkLst>
            <pc:docMk/>
            <pc:sldMk cId="2575045467" sldId="262"/>
            <ac:spMk id="2" creationId="{C8285ACA-6A42-48E1-915B-EA7FE3E4C4DC}"/>
          </ac:spMkLst>
        </pc:spChg>
        <pc:spChg chg="mod">
          <ac:chgData name="Jahnavi Peddineni" userId="8f947c830745b5cc" providerId="LiveId" clId="{D0B66F29-0A8C-41C6-A666-91DAC76F1321}" dt="2021-06-03T13:56:06.287" v="59" actId="1076"/>
          <ac:spMkLst>
            <pc:docMk/>
            <pc:sldMk cId="2575045467" sldId="262"/>
            <ac:spMk id="3" creationId="{8F28CE5C-3851-49B4-BFD8-FFA6B4986B3C}"/>
          </ac:spMkLst>
        </pc:spChg>
        <pc:spChg chg="mod">
          <ac:chgData name="Jahnavi Peddineni" userId="8f947c830745b5cc" providerId="LiveId" clId="{D0B66F29-0A8C-41C6-A666-91DAC76F1321}" dt="2021-06-03T13:51:31.295" v="26" actId="20577"/>
          <ac:spMkLst>
            <pc:docMk/>
            <pc:sldMk cId="2575045467" sldId="262"/>
            <ac:spMk id="4" creationId="{18A91178-EF57-4433-A5DE-7A054080F664}"/>
          </ac:spMkLst>
        </pc:spChg>
      </pc:sldChg>
      <pc:sldChg chg="addSp delSp modSp new del mod modClrScheme chgLayout">
        <pc:chgData name="Jahnavi Peddineni" userId="8f947c830745b5cc" providerId="LiveId" clId="{D0B66F29-0A8C-41C6-A666-91DAC76F1321}" dt="2021-06-03T13:59:57.232" v="73" actId="2696"/>
        <pc:sldMkLst>
          <pc:docMk/>
          <pc:sldMk cId="726083945" sldId="263"/>
        </pc:sldMkLst>
        <pc:spChg chg="add del mod ord">
          <ac:chgData name="Jahnavi Peddineni" userId="8f947c830745b5cc" providerId="LiveId" clId="{D0B66F29-0A8C-41C6-A666-91DAC76F1321}" dt="2021-06-03T13:59:42.789" v="72" actId="700"/>
          <ac:spMkLst>
            <pc:docMk/>
            <pc:sldMk cId="726083945" sldId="263"/>
            <ac:spMk id="2" creationId="{29974C48-7EA1-4B10-991C-85A61B9E0DA0}"/>
          </ac:spMkLst>
        </pc:spChg>
        <pc:spChg chg="add del mod ord">
          <ac:chgData name="Jahnavi Peddineni" userId="8f947c830745b5cc" providerId="LiveId" clId="{D0B66F29-0A8C-41C6-A666-91DAC76F1321}" dt="2021-06-03T13:59:42.789" v="72" actId="700"/>
          <ac:spMkLst>
            <pc:docMk/>
            <pc:sldMk cId="726083945" sldId="263"/>
            <ac:spMk id="3" creationId="{E7BB08A2-CE61-4891-AF20-85538A527D9F}"/>
          </ac:spMkLst>
        </pc:spChg>
        <pc:spChg chg="add mod ord">
          <ac:chgData name="Jahnavi Peddineni" userId="8f947c830745b5cc" providerId="LiveId" clId="{D0B66F29-0A8C-41C6-A666-91DAC76F1321}" dt="2021-06-03T13:59:42.789" v="72" actId="700"/>
          <ac:spMkLst>
            <pc:docMk/>
            <pc:sldMk cId="726083945" sldId="263"/>
            <ac:spMk id="4" creationId="{E12ED1CE-AE92-47F4-8F4C-FF0608BD32D3}"/>
          </ac:spMkLst>
        </pc:spChg>
        <pc:spChg chg="add mod ord">
          <ac:chgData name="Jahnavi Peddineni" userId="8f947c830745b5cc" providerId="LiveId" clId="{D0B66F29-0A8C-41C6-A666-91DAC76F1321}" dt="2021-06-03T13:59:42.789" v="72" actId="700"/>
          <ac:spMkLst>
            <pc:docMk/>
            <pc:sldMk cId="726083945" sldId="263"/>
            <ac:spMk id="5" creationId="{D9F79906-F1A2-4C77-A235-B8D94EA7F060}"/>
          </ac:spMkLst>
        </pc:spChg>
      </pc:sldChg>
      <pc:sldChg chg="addSp modSp new mod">
        <pc:chgData name="Jahnavi Peddineni" userId="8f947c830745b5cc" providerId="LiveId" clId="{D0B66F29-0A8C-41C6-A666-91DAC76F1321}" dt="2021-06-03T14:46:48.055" v="268" actId="5793"/>
        <pc:sldMkLst>
          <pc:docMk/>
          <pc:sldMk cId="971570980" sldId="263"/>
        </pc:sldMkLst>
        <pc:spChg chg="add mod">
          <ac:chgData name="Jahnavi Peddineni" userId="8f947c830745b5cc" providerId="LiveId" clId="{D0B66F29-0A8C-41C6-A666-91DAC76F1321}" dt="2021-06-03T14:46:48.055" v="268" actId="5793"/>
          <ac:spMkLst>
            <pc:docMk/>
            <pc:sldMk cId="971570980" sldId="263"/>
            <ac:spMk id="3" creationId="{4D11803D-0EA2-493B-B91C-2878EF6B693F}"/>
          </ac:spMkLst>
        </pc:spChg>
      </pc:sldChg>
      <pc:sldChg chg="new del">
        <pc:chgData name="Jahnavi Peddineni" userId="8f947c830745b5cc" providerId="LiveId" clId="{D0B66F29-0A8C-41C6-A666-91DAC76F1321}" dt="2021-06-03T13:56:25.406" v="60" actId="2696"/>
        <pc:sldMkLst>
          <pc:docMk/>
          <pc:sldMk cId="1175973890" sldId="263"/>
        </pc:sldMkLst>
      </pc:sldChg>
      <pc:sldChg chg="new del">
        <pc:chgData name="Jahnavi Peddineni" userId="8f947c830745b5cc" providerId="LiveId" clId="{D0B66F29-0A8C-41C6-A666-91DAC76F1321}" dt="2021-06-03T13:58:53.938" v="64" actId="2696"/>
        <pc:sldMkLst>
          <pc:docMk/>
          <pc:sldMk cId="1986209156" sldId="263"/>
        </pc:sldMkLst>
      </pc:sldChg>
      <pc:sldChg chg="new del">
        <pc:chgData name="Jahnavi Peddineni" userId="8f947c830745b5cc" providerId="LiveId" clId="{D0B66F29-0A8C-41C6-A666-91DAC76F1321}" dt="2021-06-03T13:58:22.787" v="62" actId="2696"/>
        <pc:sldMkLst>
          <pc:docMk/>
          <pc:sldMk cId="3894936683" sldId="263"/>
        </pc:sldMkLst>
      </pc:sldChg>
      <pc:sldChg chg="addSp delSp modSp new del mod modClrScheme chgLayout">
        <pc:chgData name="Jahnavi Peddineni" userId="8f947c830745b5cc" providerId="LiveId" clId="{D0B66F29-0A8C-41C6-A666-91DAC76F1321}" dt="2021-06-03T14:04:32.508" v="79" actId="2696"/>
        <pc:sldMkLst>
          <pc:docMk/>
          <pc:sldMk cId="349606108" sldId="264"/>
        </pc:sldMkLst>
        <pc:spChg chg="del">
          <ac:chgData name="Jahnavi Peddineni" userId="8f947c830745b5cc" providerId="LiveId" clId="{D0B66F29-0A8C-41C6-A666-91DAC76F1321}" dt="2021-06-03T14:03:17.346" v="74" actId="700"/>
          <ac:spMkLst>
            <pc:docMk/>
            <pc:sldMk cId="349606108" sldId="264"/>
            <ac:spMk id="2" creationId="{1F7E47A0-5398-408F-A337-422F8E52E5C5}"/>
          </ac:spMkLst>
        </pc:spChg>
        <pc:spChg chg="del">
          <ac:chgData name="Jahnavi Peddineni" userId="8f947c830745b5cc" providerId="LiveId" clId="{D0B66F29-0A8C-41C6-A666-91DAC76F1321}" dt="2021-06-03T14:03:17.346" v="74" actId="700"/>
          <ac:spMkLst>
            <pc:docMk/>
            <pc:sldMk cId="349606108" sldId="264"/>
            <ac:spMk id="3" creationId="{00E22C7B-5529-48D9-B77F-38F8B6941055}"/>
          </ac:spMkLst>
        </pc:spChg>
        <pc:graphicFrameChg chg="add mod modGraphic">
          <ac:chgData name="Jahnavi Peddineni" userId="8f947c830745b5cc" providerId="LiveId" clId="{D0B66F29-0A8C-41C6-A666-91DAC76F1321}" dt="2021-06-03T14:04:28.840" v="78" actId="1076"/>
          <ac:graphicFrameMkLst>
            <pc:docMk/>
            <pc:sldMk cId="349606108" sldId="264"/>
            <ac:graphicFrameMk id="5" creationId="{7FE3A9DC-6D8F-4BA1-A9F6-7967F16EF456}"/>
          </ac:graphicFrameMkLst>
        </pc:graphicFrameChg>
      </pc:sldChg>
      <pc:sldChg chg="addSp delSp modSp new del mod">
        <pc:chgData name="Jahnavi Peddineni" userId="8f947c830745b5cc" providerId="LiveId" clId="{D0B66F29-0A8C-41C6-A666-91DAC76F1321}" dt="2021-06-03T15:10:16.097" v="278" actId="2696"/>
        <pc:sldMkLst>
          <pc:docMk/>
          <pc:sldMk cId="1228544808" sldId="264"/>
        </pc:sldMkLst>
        <pc:spChg chg="del">
          <ac:chgData name="Jahnavi Peddineni" userId="8f947c830745b5cc" providerId="LiveId" clId="{D0B66F29-0A8C-41C6-A666-91DAC76F1321}" dt="2021-06-03T15:09:41.812" v="273"/>
          <ac:spMkLst>
            <pc:docMk/>
            <pc:sldMk cId="1228544808" sldId="264"/>
            <ac:spMk id="2" creationId="{DD6DCC5A-2476-4822-8BFE-1A1A2FA51CDD}"/>
          </ac:spMkLst>
        </pc:spChg>
        <pc:spChg chg="add del">
          <ac:chgData name="Jahnavi Peddineni" userId="8f947c830745b5cc" providerId="LiveId" clId="{D0B66F29-0A8C-41C6-A666-91DAC76F1321}" dt="2021-06-03T15:07:39.137" v="272" actId="22"/>
          <ac:spMkLst>
            <pc:docMk/>
            <pc:sldMk cId="1228544808" sldId="264"/>
            <ac:spMk id="6" creationId="{9136818A-9649-4AAC-89FC-ED8B2A345401}"/>
          </ac:spMkLst>
        </pc:spChg>
        <pc:picChg chg="add mod">
          <ac:chgData name="Jahnavi Peddineni" userId="8f947c830745b5cc" providerId="LiveId" clId="{D0B66F29-0A8C-41C6-A666-91DAC76F1321}" dt="2021-06-03T15:10:06.060" v="277" actId="14100"/>
          <ac:picMkLst>
            <pc:docMk/>
            <pc:sldMk cId="1228544808" sldId="264"/>
            <ac:picMk id="1026" creationId="{CEB9A756-3FCC-45AE-BC37-1E1D78614802}"/>
          </ac:picMkLst>
        </pc:picChg>
      </pc:sldChg>
      <pc:sldChg chg="addSp delSp modSp new mod">
        <pc:chgData name="Jahnavi Peddineni" userId="8f947c830745b5cc" providerId="LiveId" clId="{D0B66F29-0A8C-41C6-A666-91DAC76F1321}" dt="2021-06-03T15:12:59.311" v="297" actId="1076"/>
        <pc:sldMkLst>
          <pc:docMk/>
          <pc:sldMk cId="1388163636" sldId="264"/>
        </pc:sldMkLst>
        <pc:spChg chg="add mod">
          <ac:chgData name="Jahnavi Peddineni" userId="8f947c830745b5cc" providerId="LiveId" clId="{D0B66F29-0A8C-41C6-A666-91DAC76F1321}" dt="2021-06-03T15:12:53.771" v="296" actId="207"/>
          <ac:spMkLst>
            <pc:docMk/>
            <pc:sldMk cId="1388163636" sldId="264"/>
            <ac:spMk id="5" creationId="{9706BDEE-87B2-4D4F-A783-62EB7D9E0229}"/>
          </ac:spMkLst>
        </pc:spChg>
        <pc:picChg chg="add mod">
          <ac:chgData name="Jahnavi Peddineni" userId="8f947c830745b5cc" providerId="LiveId" clId="{D0B66F29-0A8C-41C6-A666-91DAC76F1321}" dt="2021-06-03T15:12:59.311" v="297" actId="1076"/>
          <ac:picMkLst>
            <pc:docMk/>
            <pc:sldMk cId="1388163636" sldId="264"/>
            <ac:picMk id="2050" creationId="{0CAE7F71-1C94-41AD-8161-BEA2DEEC21A8}"/>
          </ac:picMkLst>
        </pc:picChg>
        <pc:picChg chg="add del">
          <ac:chgData name="Jahnavi Peddineni" userId="8f947c830745b5cc" providerId="LiveId" clId="{D0B66F29-0A8C-41C6-A666-91DAC76F1321}" dt="2021-06-03T15:11:24.025" v="285" actId="21"/>
          <ac:picMkLst>
            <pc:docMk/>
            <pc:sldMk cId="1388163636" sldId="264"/>
            <ac:picMk id="2052" creationId="{01AE9419-00A0-47E9-AECA-D706422163A8}"/>
          </ac:picMkLst>
        </pc:picChg>
      </pc:sldChg>
      <pc:sldChg chg="add del">
        <pc:chgData name="Jahnavi Peddineni" userId="8f947c830745b5cc" providerId="LiveId" clId="{D0B66F29-0A8C-41C6-A666-91DAC76F1321}" dt="2021-06-03T13:59:19.199" v="69" actId="47"/>
        <pc:sldMkLst>
          <pc:docMk/>
          <pc:sldMk cId="1914140603" sldId="264"/>
        </pc:sldMkLst>
      </pc:sldChg>
      <pc:sldChg chg="addSp delSp modSp new mod">
        <pc:chgData name="Jahnavi Peddineni" userId="8f947c830745b5cc" providerId="LiveId" clId="{D0B66F29-0A8C-41C6-A666-91DAC76F1321}" dt="2021-06-03T16:12:19.406" v="1341" actId="20577"/>
        <pc:sldMkLst>
          <pc:docMk/>
          <pc:sldMk cId="490102993" sldId="265"/>
        </pc:sldMkLst>
        <pc:spChg chg="del">
          <ac:chgData name="Jahnavi Peddineni" userId="8f947c830745b5cc" providerId="LiveId" clId="{D0B66F29-0A8C-41C6-A666-91DAC76F1321}" dt="2021-06-03T16:04:32.552" v="1104"/>
          <ac:spMkLst>
            <pc:docMk/>
            <pc:sldMk cId="490102993" sldId="265"/>
            <ac:spMk id="2" creationId="{E8DB2AB8-C561-40C1-A7A1-8E8094BC28E0}"/>
          </ac:spMkLst>
        </pc:spChg>
        <pc:spChg chg="mod">
          <ac:chgData name="Jahnavi Peddineni" userId="8f947c830745b5cc" providerId="LiveId" clId="{D0B66F29-0A8C-41C6-A666-91DAC76F1321}" dt="2021-06-03T16:09:19.653" v="1169" actId="20577"/>
          <ac:spMkLst>
            <pc:docMk/>
            <pc:sldMk cId="490102993" sldId="265"/>
            <ac:spMk id="3" creationId="{264E19EA-B4E1-4B14-9E01-CB2375B8399B}"/>
          </ac:spMkLst>
        </pc:spChg>
        <pc:spChg chg="mod">
          <ac:chgData name="Jahnavi Peddineni" userId="8f947c830745b5cc" providerId="LiveId" clId="{D0B66F29-0A8C-41C6-A666-91DAC76F1321}" dt="2021-06-03T16:12:19.406" v="1341" actId="20577"/>
          <ac:spMkLst>
            <pc:docMk/>
            <pc:sldMk cId="490102993" sldId="265"/>
            <ac:spMk id="4" creationId="{77642B2B-1C22-4454-A439-05CE6A7EBC4E}"/>
          </ac:spMkLst>
        </pc:spChg>
        <pc:spChg chg="add del mod">
          <ac:chgData name="Jahnavi Peddineni" userId="8f947c830745b5cc" providerId="LiveId" clId="{D0B66F29-0A8C-41C6-A666-91DAC76F1321}" dt="2021-06-03T16:06:00.871" v="1112" actId="931"/>
          <ac:spMkLst>
            <pc:docMk/>
            <pc:sldMk cId="490102993" sldId="265"/>
            <ac:spMk id="7" creationId="{8E5E15E3-56F1-41EE-A905-53B07100810F}"/>
          </ac:spMkLst>
        </pc:spChg>
        <pc:picChg chg="add del mod">
          <ac:chgData name="Jahnavi Peddineni" userId="8f947c830745b5cc" providerId="LiveId" clId="{D0B66F29-0A8C-41C6-A666-91DAC76F1321}" dt="2021-06-03T16:04:54.320" v="1111" actId="21"/>
          <ac:picMkLst>
            <pc:docMk/>
            <pc:sldMk cId="490102993" sldId="265"/>
            <ac:picMk id="5" creationId="{DE97E940-5EA8-477C-82CA-926216AA57F7}"/>
          </ac:picMkLst>
        </pc:picChg>
        <pc:picChg chg="add mod">
          <ac:chgData name="Jahnavi Peddineni" userId="8f947c830745b5cc" providerId="LiveId" clId="{D0B66F29-0A8C-41C6-A666-91DAC76F1321}" dt="2021-06-03T16:08:11.912" v="1130" actId="1440"/>
          <ac:picMkLst>
            <pc:docMk/>
            <pc:sldMk cId="490102993" sldId="265"/>
            <ac:picMk id="9" creationId="{AF36A48A-7A94-4E7E-B950-6BD1BF147023}"/>
          </ac:picMkLst>
        </pc:picChg>
      </pc:sldChg>
      <pc:sldChg chg="add del">
        <pc:chgData name="Jahnavi Peddineni" userId="8f947c830745b5cc" providerId="LiveId" clId="{D0B66F29-0A8C-41C6-A666-91DAC76F1321}" dt="2021-06-03T13:59:18.569" v="68" actId="47"/>
        <pc:sldMkLst>
          <pc:docMk/>
          <pc:sldMk cId="622940015" sldId="265"/>
        </pc:sldMkLst>
      </pc:sldChg>
      <pc:sldChg chg="addSp delSp modSp new mod">
        <pc:chgData name="Jahnavi Peddineni" userId="8f947c830745b5cc" providerId="LiveId" clId="{D0B66F29-0A8C-41C6-A666-91DAC76F1321}" dt="2021-06-03T16:04:20.674" v="1103" actId="21"/>
        <pc:sldMkLst>
          <pc:docMk/>
          <pc:sldMk cId="2188583919" sldId="266"/>
        </pc:sldMkLst>
        <pc:spChg chg="add mod">
          <ac:chgData name="Jahnavi Peddineni" userId="8f947c830745b5cc" providerId="LiveId" clId="{D0B66F29-0A8C-41C6-A666-91DAC76F1321}" dt="2021-06-03T16:04:05.324" v="1101" actId="20577"/>
          <ac:spMkLst>
            <pc:docMk/>
            <pc:sldMk cId="2188583919" sldId="266"/>
            <ac:spMk id="3" creationId="{52584C4C-1DA0-47BD-A189-884F35C05883}"/>
          </ac:spMkLst>
        </pc:spChg>
        <pc:spChg chg="add del mod">
          <ac:chgData name="Jahnavi Peddineni" userId="8f947c830745b5cc" providerId="LiveId" clId="{D0B66F29-0A8C-41C6-A666-91DAC76F1321}" dt="2021-06-03T15:41:14.294" v="566" actId="21"/>
          <ac:spMkLst>
            <pc:docMk/>
            <pc:sldMk cId="2188583919" sldId="266"/>
            <ac:spMk id="4" creationId="{C5CA9EAC-7EEA-46B5-9864-A5E667C914D7}"/>
          </ac:spMkLst>
        </pc:spChg>
        <pc:spChg chg="add del mod">
          <ac:chgData name="Jahnavi Peddineni" userId="8f947c830745b5cc" providerId="LiveId" clId="{D0B66F29-0A8C-41C6-A666-91DAC76F1321}" dt="2021-06-03T15:32:47.041" v="372" actId="21"/>
          <ac:spMkLst>
            <pc:docMk/>
            <pc:sldMk cId="2188583919" sldId="266"/>
            <ac:spMk id="5" creationId="{DF2E014F-A69C-4B4F-BC00-EF1920BD35B1}"/>
          </ac:spMkLst>
        </pc:spChg>
        <pc:spChg chg="add del mod">
          <ac:chgData name="Jahnavi Peddineni" userId="8f947c830745b5cc" providerId="LiveId" clId="{D0B66F29-0A8C-41C6-A666-91DAC76F1321}" dt="2021-06-03T15:39:16.136" v="548" actId="21"/>
          <ac:spMkLst>
            <pc:docMk/>
            <pc:sldMk cId="2188583919" sldId="266"/>
            <ac:spMk id="6" creationId="{27CF9B6C-CE91-45D7-A004-D93992A468E1}"/>
          </ac:spMkLst>
        </pc:spChg>
        <pc:spChg chg="add del mod">
          <ac:chgData name="Jahnavi Peddineni" userId="8f947c830745b5cc" providerId="LiveId" clId="{D0B66F29-0A8C-41C6-A666-91DAC76F1321}" dt="2021-06-03T15:41:18.111" v="567" actId="21"/>
          <ac:spMkLst>
            <pc:docMk/>
            <pc:sldMk cId="2188583919" sldId="266"/>
            <ac:spMk id="7" creationId="{4CA5A410-0AEB-475C-9193-38D470BA8C56}"/>
          </ac:spMkLst>
        </pc:spChg>
        <pc:picChg chg="add del">
          <ac:chgData name="Jahnavi Peddineni" userId="8f947c830745b5cc" providerId="LiveId" clId="{D0B66F29-0A8C-41C6-A666-91DAC76F1321}" dt="2021-06-03T16:04:20.674" v="1103" actId="21"/>
          <ac:picMkLst>
            <pc:docMk/>
            <pc:sldMk cId="2188583919" sldId="266"/>
            <ac:picMk id="9" creationId="{8C1F3120-C44B-4948-B701-EA6EB77EEC78}"/>
          </ac:picMkLst>
        </pc:picChg>
      </pc:sldChg>
      <pc:sldChg chg="addSp delSp modSp new mod modClrScheme chgLayout">
        <pc:chgData name="Jahnavi Peddineni" userId="8f947c830745b5cc" providerId="LiveId" clId="{D0B66F29-0A8C-41C6-A666-91DAC76F1321}" dt="2021-06-03T16:38:40.627" v="2125" actId="20577"/>
        <pc:sldMkLst>
          <pc:docMk/>
          <pc:sldMk cId="2290730327" sldId="267"/>
        </pc:sldMkLst>
        <pc:spChg chg="del">
          <ac:chgData name="Jahnavi Peddineni" userId="8f947c830745b5cc" providerId="LiveId" clId="{D0B66F29-0A8C-41C6-A666-91DAC76F1321}" dt="2021-06-03T16:12:32.811" v="1343" actId="700"/>
          <ac:spMkLst>
            <pc:docMk/>
            <pc:sldMk cId="2290730327" sldId="267"/>
            <ac:spMk id="2" creationId="{EE863FD5-FE5D-4DD5-B836-45CD6093B201}"/>
          </ac:spMkLst>
        </pc:spChg>
        <pc:spChg chg="del">
          <ac:chgData name="Jahnavi Peddineni" userId="8f947c830745b5cc" providerId="LiveId" clId="{D0B66F29-0A8C-41C6-A666-91DAC76F1321}" dt="2021-06-03T16:12:32.811" v="1343" actId="700"/>
          <ac:spMkLst>
            <pc:docMk/>
            <pc:sldMk cId="2290730327" sldId="267"/>
            <ac:spMk id="3" creationId="{245CC6F0-3745-424F-8340-1C157ABF8B19}"/>
          </ac:spMkLst>
        </pc:spChg>
        <pc:spChg chg="del">
          <ac:chgData name="Jahnavi Peddineni" userId="8f947c830745b5cc" providerId="LiveId" clId="{D0B66F29-0A8C-41C6-A666-91DAC76F1321}" dt="2021-06-03T16:12:32.811" v="1343" actId="700"/>
          <ac:spMkLst>
            <pc:docMk/>
            <pc:sldMk cId="2290730327" sldId="267"/>
            <ac:spMk id="4" creationId="{522A62EA-422A-48FD-8A7C-885FF175BB6E}"/>
          </ac:spMkLst>
        </pc:spChg>
        <pc:spChg chg="add mod">
          <ac:chgData name="Jahnavi Peddineni" userId="8f947c830745b5cc" providerId="LiveId" clId="{D0B66F29-0A8C-41C6-A666-91DAC76F1321}" dt="2021-06-03T16:38:40.627" v="2125" actId="20577"/>
          <ac:spMkLst>
            <pc:docMk/>
            <pc:sldMk cId="2290730327" sldId="267"/>
            <ac:spMk id="8" creationId="{5CE27455-8EDE-47E0-AC6D-0EC8444AFE38}"/>
          </ac:spMkLst>
        </pc:spChg>
        <pc:picChg chg="add del">
          <ac:chgData name="Jahnavi Peddineni" userId="8f947c830745b5cc" providerId="LiveId" clId="{D0B66F29-0A8C-41C6-A666-91DAC76F1321}" dt="2021-06-03T16:12:41.284" v="1345" actId="21"/>
          <ac:picMkLst>
            <pc:docMk/>
            <pc:sldMk cId="2290730327" sldId="267"/>
            <ac:picMk id="6" creationId="{38E85AC1-2DA1-41BE-A717-0F549080EF2F}"/>
          </ac:picMkLst>
        </pc:picChg>
      </pc:sldChg>
      <pc:sldChg chg="addSp modSp new mod">
        <pc:chgData name="Jahnavi Peddineni" userId="8f947c830745b5cc" providerId="LiveId" clId="{D0B66F29-0A8C-41C6-A666-91DAC76F1321}" dt="2021-06-03T17:02:55.634" v="2744" actId="1440"/>
        <pc:sldMkLst>
          <pc:docMk/>
          <pc:sldMk cId="3930973629" sldId="268"/>
        </pc:sldMkLst>
        <pc:spChg chg="add mod">
          <ac:chgData name="Jahnavi Peddineni" userId="8f947c830745b5cc" providerId="LiveId" clId="{D0B66F29-0A8C-41C6-A666-91DAC76F1321}" dt="2021-06-03T16:58:40.825" v="2718" actId="1076"/>
          <ac:spMkLst>
            <pc:docMk/>
            <pc:sldMk cId="3930973629" sldId="268"/>
            <ac:spMk id="3" creationId="{B8EFE904-B9D3-4E9A-AEE3-93EF67684C04}"/>
          </ac:spMkLst>
        </pc:spChg>
        <pc:picChg chg="add mod">
          <ac:chgData name="Jahnavi Peddineni" userId="8f947c830745b5cc" providerId="LiveId" clId="{D0B66F29-0A8C-41C6-A666-91DAC76F1321}" dt="2021-06-03T17:02:55.634" v="2744" actId="1440"/>
          <ac:picMkLst>
            <pc:docMk/>
            <pc:sldMk cId="3930973629" sldId="268"/>
            <ac:picMk id="3074" creationId="{341F5494-31F2-4D1A-8829-5120CCBBF72A}"/>
          </ac:picMkLst>
        </pc:picChg>
      </pc:sldChg>
      <pc:sldChg chg="addSp delSp modSp new mod">
        <pc:chgData name="Jahnavi Peddineni" userId="8f947c830745b5cc" providerId="LiveId" clId="{D0B66F29-0A8C-41C6-A666-91DAC76F1321}" dt="2021-06-03T16:53:18.348" v="2410" actId="1076"/>
        <pc:sldMkLst>
          <pc:docMk/>
          <pc:sldMk cId="572074589" sldId="269"/>
        </pc:sldMkLst>
        <pc:spChg chg="del">
          <ac:chgData name="Jahnavi Peddineni" userId="8f947c830745b5cc" providerId="LiveId" clId="{D0B66F29-0A8C-41C6-A666-91DAC76F1321}" dt="2021-06-03T16:42:04.910" v="2132" actId="931"/>
          <ac:spMkLst>
            <pc:docMk/>
            <pc:sldMk cId="572074589" sldId="269"/>
            <ac:spMk id="2" creationId="{6233C318-FA99-4B16-9907-C4922994A93B}"/>
          </ac:spMkLst>
        </pc:spChg>
        <pc:spChg chg="mod">
          <ac:chgData name="Jahnavi Peddineni" userId="8f947c830745b5cc" providerId="LiveId" clId="{D0B66F29-0A8C-41C6-A666-91DAC76F1321}" dt="2021-06-03T16:53:18.348" v="2410" actId="1076"/>
          <ac:spMkLst>
            <pc:docMk/>
            <pc:sldMk cId="572074589" sldId="269"/>
            <ac:spMk id="3" creationId="{D4D749E7-14BE-4172-8BCD-1DA1ED9ED9CB}"/>
          </ac:spMkLst>
        </pc:spChg>
        <pc:spChg chg="mod">
          <ac:chgData name="Jahnavi Peddineni" userId="8f947c830745b5cc" providerId="LiveId" clId="{D0B66F29-0A8C-41C6-A666-91DAC76F1321}" dt="2021-06-03T16:53:12.597" v="2409" actId="1076"/>
          <ac:spMkLst>
            <pc:docMk/>
            <pc:sldMk cId="572074589" sldId="269"/>
            <ac:spMk id="4" creationId="{5A49E59D-BFEC-4A50-85D1-31A9C2A77E4D}"/>
          </ac:spMkLst>
        </pc:spChg>
        <pc:picChg chg="add mod">
          <ac:chgData name="Jahnavi Peddineni" userId="8f947c830745b5cc" providerId="LiveId" clId="{D0B66F29-0A8C-41C6-A666-91DAC76F1321}" dt="2021-06-03T16:46:22.281" v="2163" actId="1076"/>
          <ac:picMkLst>
            <pc:docMk/>
            <pc:sldMk cId="572074589" sldId="269"/>
            <ac:picMk id="6" creationId="{3C47CAB6-45D1-49F3-A9E2-F117EBB20813}"/>
          </ac:picMkLst>
        </pc:picChg>
      </pc:sldChg>
      <pc:sldChg chg="addSp delSp modSp new mod">
        <pc:chgData name="Jahnavi Peddineni" userId="8f947c830745b5cc" providerId="LiveId" clId="{D0B66F29-0A8C-41C6-A666-91DAC76F1321}" dt="2021-06-03T16:53:04.219" v="2408" actId="1076"/>
        <pc:sldMkLst>
          <pc:docMk/>
          <pc:sldMk cId="3035361544" sldId="270"/>
        </pc:sldMkLst>
        <pc:spChg chg="del">
          <ac:chgData name="Jahnavi Peddineni" userId="8f947c830745b5cc" providerId="LiveId" clId="{D0B66F29-0A8C-41C6-A666-91DAC76F1321}" dt="2021-06-03T16:49:23.410" v="2255" actId="931"/>
          <ac:spMkLst>
            <pc:docMk/>
            <pc:sldMk cId="3035361544" sldId="270"/>
            <ac:spMk id="2" creationId="{1C7A1BB0-E38E-4DF5-912C-49CCC0A64D9A}"/>
          </ac:spMkLst>
        </pc:spChg>
        <pc:spChg chg="mod">
          <ac:chgData name="Jahnavi Peddineni" userId="8f947c830745b5cc" providerId="LiveId" clId="{D0B66F29-0A8C-41C6-A666-91DAC76F1321}" dt="2021-06-03T16:53:04.219" v="2408" actId="1076"/>
          <ac:spMkLst>
            <pc:docMk/>
            <pc:sldMk cId="3035361544" sldId="270"/>
            <ac:spMk id="3" creationId="{D1AAABFC-9267-4BA0-AEAE-E91735E49927}"/>
          </ac:spMkLst>
        </pc:spChg>
        <pc:spChg chg="mod">
          <ac:chgData name="Jahnavi Peddineni" userId="8f947c830745b5cc" providerId="LiveId" clId="{D0B66F29-0A8C-41C6-A666-91DAC76F1321}" dt="2021-06-03T16:52:55.897" v="2407" actId="1076"/>
          <ac:spMkLst>
            <pc:docMk/>
            <pc:sldMk cId="3035361544" sldId="270"/>
            <ac:spMk id="4" creationId="{F909CCA1-2E7B-4757-8DB4-55B8651E834F}"/>
          </ac:spMkLst>
        </pc:spChg>
        <pc:picChg chg="add mod">
          <ac:chgData name="Jahnavi Peddineni" userId="8f947c830745b5cc" providerId="LiveId" clId="{D0B66F29-0A8C-41C6-A666-91DAC76F1321}" dt="2021-06-03T16:50:05.923" v="2265" actId="1440"/>
          <ac:picMkLst>
            <pc:docMk/>
            <pc:sldMk cId="3035361544" sldId="270"/>
            <ac:picMk id="6" creationId="{8C046B2E-D470-4958-8C5C-F78DA0A6C587}"/>
          </ac:picMkLst>
        </pc:picChg>
      </pc:sldChg>
      <pc:sldChg chg="addSp delSp modSp new mod">
        <pc:chgData name="Jahnavi Peddineni" userId="8f947c830745b5cc" providerId="LiveId" clId="{D0B66F29-0A8C-41C6-A666-91DAC76F1321}" dt="2021-06-03T16:56:57.761" v="2695" actId="1076"/>
        <pc:sldMkLst>
          <pc:docMk/>
          <pc:sldMk cId="1684587602" sldId="271"/>
        </pc:sldMkLst>
        <pc:spChg chg="del">
          <ac:chgData name="Jahnavi Peddineni" userId="8f947c830745b5cc" providerId="LiveId" clId="{D0B66F29-0A8C-41C6-A666-91DAC76F1321}" dt="2021-06-03T16:53:33.075" v="2411" actId="931"/>
          <ac:spMkLst>
            <pc:docMk/>
            <pc:sldMk cId="1684587602" sldId="271"/>
            <ac:spMk id="2" creationId="{DB6710CA-FD7D-4C77-97C0-753F7E78F2B9}"/>
          </ac:spMkLst>
        </pc:spChg>
        <pc:spChg chg="mod">
          <ac:chgData name="Jahnavi Peddineni" userId="8f947c830745b5cc" providerId="LiveId" clId="{D0B66F29-0A8C-41C6-A666-91DAC76F1321}" dt="2021-06-03T16:56:53.469" v="2694" actId="1076"/>
          <ac:spMkLst>
            <pc:docMk/>
            <pc:sldMk cId="1684587602" sldId="271"/>
            <ac:spMk id="3" creationId="{E038F385-A324-4FE7-ACF0-A2CD850C5D8A}"/>
          </ac:spMkLst>
        </pc:spChg>
        <pc:spChg chg="mod">
          <ac:chgData name="Jahnavi Peddineni" userId="8f947c830745b5cc" providerId="LiveId" clId="{D0B66F29-0A8C-41C6-A666-91DAC76F1321}" dt="2021-06-03T16:56:57.761" v="2695" actId="1076"/>
          <ac:spMkLst>
            <pc:docMk/>
            <pc:sldMk cId="1684587602" sldId="271"/>
            <ac:spMk id="4" creationId="{A161A5CE-E57C-4EA7-8BE6-CB70A948DE05}"/>
          </ac:spMkLst>
        </pc:spChg>
        <pc:picChg chg="add mod">
          <ac:chgData name="Jahnavi Peddineni" userId="8f947c830745b5cc" providerId="LiveId" clId="{D0B66F29-0A8C-41C6-A666-91DAC76F1321}" dt="2021-06-03T16:53:52.405" v="2418" actId="1076"/>
          <ac:picMkLst>
            <pc:docMk/>
            <pc:sldMk cId="1684587602" sldId="271"/>
            <ac:picMk id="6" creationId="{F3A2D17A-B808-495B-8AC7-965C2DD16839}"/>
          </ac:picMkLst>
        </pc:picChg>
      </pc:sldChg>
      <pc:sldChg chg="addSp modSp new mod">
        <pc:chgData name="Jahnavi Peddineni" userId="8f947c830745b5cc" providerId="LiveId" clId="{D0B66F29-0A8C-41C6-A666-91DAC76F1321}" dt="2021-06-03T17:02:43.841" v="2743" actId="1440"/>
        <pc:sldMkLst>
          <pc:docMk/>
          <pc:sldMk cId="260931903" sldId="272"/>
        </pc:sldMkLst>
        <pc:picChg chg="add mod">
          <ac:chgData name="Jahnavi Peddineni" userId="8f947c830745b5cc" providerId="LiveId" clId="{D0B66F29-0A8C-41C6-A666-91DAC76F1321}" dt="2021-06-03T17:02:43.841" v="2743" actId="1440"/>
          <ac:picMkLst>
            <pc:docMk/>
            <pc:sldMk cId="260931903" sldId="272"/>
            <ac:picMk id="3" creationId="{874968C2-028C-4ED4-958D-293B626A393F}"/>
          </ac:picMkLst>
        </pc:picChg>
      </pc:sldChg>
      <pc:sldChg chg="addSp modSp new">
        <pc:chgData name="Jahnavi Peddineni" userId="8f947c830745b5cc" providerId="LiveId" clId="{D0B66F29-0A8C-41C6-A666-91DAC76F1321}" dt="2021-06-03T17:02:30.949" v="2741" actId="1440"/>
        <pc:sldMkLst>
          <pc:docMk/>
          <pc:sldMk cId="2554872525" sldId="273"/>
        </pc:sldMkLst>
        <pc:picChg chg="add mod">
          <ac:chgData name="Jahnavi Peddineni" userId="8f947c830745b5cc" providerId="LiveId" clId="{D0B66F29-0A8C-41C6-A666-91DAC76F1321}" dt="2021-06-03T17:02:30.949" v="2741" actId="1440"/>
          <ac:picMkLst>
            <pc:docMk/>
            <pc:sldMk cId="2554872525" sldId="273"/>
            <ac:picMk id="4098" creationId="{AB4A69AC-1EE4-4ACB-AD4B-0BAB220DF2B4}"/>
          </ac:picMkLst>
        </pc:picChg>
      </pc:sldChg>
      <pc:sldChg chg="addSp modSp new mod">
        <pc:chgData name="Jahnavi Peddineni" userId="8f947c830745b5cc" providerId="LiveId" clId="{D0B66F29-0A8C-41C6-A666-91DAC76F1321}" dt="2021-06-03T17:03:06.117" v="2746" actId="14100"/>
        <pc:sldMkLst>
          <pc:docMk/>
          <pc:sldMk cId="727964416" sldId="274"/>
        </pc:sldMkLst>
        <pc:picChg chg="add mod">
          <ac:chgData name="Jahnavi Peddineni" userId="8f947c830745b5cc" providerId="LiveId" clId="{D0B66F29-0A8C-41C6-A666-91DAC76F1321}" dt="2021-06-03T17:03:06.117" v="2746" actId="14100"/>
          <ac:picMkLst>
            <pc:docMk/>
            <pc:sldMk cId="727964416" sldId="274"/>
            <ac:picMk id="3" creationId="{885DE3EA-6427-4D1E-806D-75681D9D6E9B}"/>
          </ac:picMkLst>
        </pc:picChg>
      </pc:sldChg>
      <pc:sldChg chg="addSp modSp new">
        <pc:chgData name="Jahnavi Peddineni" userId="8f947c830745b5cc" providerId="LiveId" clId="{D0B66F29-0A8C-41C6-A666-91DAC76F1321}" dt="2021-06-03T17:03:43.308" v="2751" actId="1440"/>
        <pc:sldMkLst>
          <pc:docMk/>
          <pc:sldMk cId="2752468476" sldId="275"/>
        </pc:sldMkLst>
        <pc:picChg chg="add mod">
          <ac:chgData name="Jahnavi Peddineni" userId="8f947c830745b5cc" providerId="LiveId" clId="{D0B66F29-0A8C-41C6-A666-91DAC76F1321}" dt="2021-06-03T17:03:43.308" v="2751" actId="1440"/>
          <ac:picMkLst>
            <pc:docMk/>
            <pc:sldMk cId="2752468476" sldId="275"/>
            <ac:picMk id="5122" creationId="{569BEAC0-1456-4A2B-8C9A-269449D0B25A}"/>
          </ac:picMkLst>
        </pc:picChg>
      </pc:sldChg>
      <pc:sldChg chg="addSp modSp new mod">
        <pc:chgData name="Jahnavi Peddineni" userId="8f947c830745b5cc" providerId="LiveId" clId="{D0B66F29-0A8C-41C6-A666-91DAC76F1321}" dt="2021-06-03T17:11:06.176" v="3208" actId="20577"/>
        <pc:sldMkLst>
          <pc:docMk/>
          <pc:sldMk cId="1089247453" sldId="276"/>
        </pc:sldMkLst>
        <pc:spChg chg="add mod">
          <ac:chgData name="Jahnavi Peddineni" userId="8f947c830745b5cc" providerId="LiveId" clId="{D0B66F29-0A8C-41C6-A666-91DAC76F1321}" dt="2021-06-03T17:11:06.176" v="3208" actId="20577"/>
          <ac:spMkLst>
            <pc:docMk/>
            <pc:sldMk cId="1089247453" sldId="276"/>
            <ac:spMk id="3" creationId="{65C2970B-DF25-4588-A62D-73658785A693}"/>
          </ac:spMkLst>
        </pc:spChg>
      </pc:sldChg>
      <pc:sldChg chg="new del">
        <pc:chgData name="Jahnavi Peddineni" userId="8f947c830745b5cc" providerId="LiveId" clId="{D0B66F29-0A8C-41C6-A666-91DAC76F1321}" dt="2021-06-03T17:12:42.281" v="3246" actId="2696"/>
        <pc:sldMkLst>
          <pc:docMk/>
          <pc:sldMk cId="1602750720" sldId="277"/>
        </pc:sldMkLst>
      </pc:sldChg>
      <pc:sldChg chg="modSp new mod">
        <pc:chgData name="Jahnavi Peddineni" userId="8f947c830745b5cc" providerId="LiveId" clId="{D0B66F29-0A8C-41C6-A666-91DAC76F1321}" dt="2021-06-03T17:12:28.834" v="3245" actId="2711"/>
        <pc:sldMkLst>
          <pc:docMk/>
          <pc:sldMk cId="564853728" sldId="278"/>
        </pc:sldMkLst>
        <pc:spChg chg="mod">
          <ac:chgData name="Jahnavi Peddineni" userId="8f947c830745b5cc" providerId="LiveId" clId="{D0B66F29-0A8C-41C6-A666-91DAC76F1321}" dt="2021-06-03T17:12:28.834" v="3245" actId="2711"/>
          <ac:spMkLst>
            <pc:docMk/>
            <pc:sldMk cId="564853728" sldId="278"/>
            <ac:spMk id="2" creationId="{D99BA55F-0DD7-46B5-A4EE-4F4FADD1A8A5}"/>
          </ac:spMkLst>
        </pc:spChg>
      </pc:sldChg>
      <pc:sldChg chg="modSp new mod">
        <pc:chgData name="Jahnavi Peddineni" userId="8f947c830745b5cc" providerId="LiveId" clId="{D0B66F29-0A8C-41C6-A666-91DAC76F1321}" dt="2021-06-03T17:15:34.864" v="3259" actId="2711"/>
        <pc:sldMkLst>
          <pc:docMk/>
          <pc:sldMk cId="3676371519" sldId="279"/>
        </pc:sldMkLst>
        <pc:spChg chg="mod">
          <ac:chgData name="Jahnavi Peddineni" userId="8f947c830745b5cc" providerId="LiveId" clId="{D0B66F29-0A8C-41C6-A666-91DAC76F1321}" dt="2021-06-03T17:15:34.864" v="3259" actId="2711"/>
          <ac:spMkLst>
            <pc:docMk/>
            <pc:sldMk cId="3676371519" sldId="279"/>
            <ac:spMk id="2" creationId="{EEB80FD7-0AB8-4769-86AF-43DD46E32AE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quantumday.com/2011/11/power-of-mind-therapy-for-parkinsons.html" TargetMode="External"/><Relationship Id="rId1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quantumday.com/2011/11/power-of-mind-therapy-for-parkinsons.html" TargetMode="External"/><Relationship Id="rId1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54E960-154C-4972-9715-CF3F46594F7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E9D140C-94AF-4133-A701-64A072F41A85}">
      <dgm:prSet custT="1"/>
      <dgm:spPr/>
      <dgm:t>
        <a:bodyPr/>
        <a:lstStyle/>
        <a:p>
          <a:r>
            <a:rPr lang="en-US" sz="2400" b="0" i="1" baseline="0" dirty="0"/>
            <a:t>DETECTING</a:t>
          </a:r>
          <a:r>
            <a:rPr lang="en-US" sz="2300" b="0" i="1" baseline="0" dirty="0"/>
            <a:t> PARKINSON’S DISEASE</a:t>
          </a:r>
          <a:endParaRPr lang="en-IN" sz="2300" dirty="0"/>
        </a:p>
      </dgm:t>
    </dgm:pt>
    <dgm:pt modelId="{528EE0EB-9F62-494C-9808-4F20B4A6BFAB}" type="parTrans" cxnId="{7FAE73EA-E85F-4366-BF10-503FF16F01C3}">
      <dgm:prSet/>
      <dgm:spPr/>
      <dgm:t>
        <a:bodyPr/>
        <a:lstStyle/>
        <a:p>
          <a:endParaRPr lang="en-IN"/>
        </a:p>
      </dgm:t>
    </dgm:pt>
    <dgm:pt modelId="{8FE6AD31-F78F-4E1C-9B64-D236D8E3C933}" type="sibTrans" cxnId="{7FAE73EA-E85F-4366-BF10-503FF16F01C3}">
      <dgm:prSet/>
      <dgm:spPr/>
      <dgm:t>
        <a:bodyPr/>
        <a:lstStyle/>
        <a:p>
          <a:endParaRPr lang="en-IN"/>
        </a:p>
      </dgm:t>
    </dgm:pt>
    <dgm:pt modelId="{AE44388F-79D9-47AE-9A30-FE467665A381}" type="pres">
      <dgm:prSet presAssocID="{9554E960-154C-4972-9715-CF3F46594F78}" presName="linearFlow" presStyleCnt="0">
        <dgm:presLayoutVars>
          <dgm:dir/>
          <dgm:resizeHandles val="exact"/>
        </dgm:presLayoutVars>
      </dgm:prSet>
      <dgm:spPr/>
    </dgm:pt>
    <dgm:pt modelId="{5618FBEC-CC33-4EF6-A94D-C40F044FCD15}" type="pres">
      <dgm:prSet presAssocID="{2E9D140C-94AF-4133-A701-64A072F41A85}" presName="composite" presStyleCnt="0"/>
      <dgm:spPr/>
    </dgm:pt>
    <dgm:pt modelId="{518D8B10-D4CB-4BE8-8101-EF329DCF87FA}" type="pres">
      <dgm:prSet presAssocID="{2E9D140C-94AF-4133-A701-64A072F41A85}" presName="imgShp" presStyleLbl="fgImgPlace1" presStyleIdx="0" presStyleCnt="1" custAng="0" custLinFactNeighborY="977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4000" b="-4000"/>
          </a:stretch>
        </a:blipFill>
      </dgm:spPr>
    </dgm:pt>
    <dgm:pt modelId="{CC91BC0F-1644-4A39-BFC3-9742E86F336A}" type="pres">
      <dgm:prSet presAssocID="{2E9D140C-94AF-4133-A701-64A072F41A85}" presName="txShp" presStyleLbl="node1" presStyleIdx="0" presStyleCnt="1" custLinFactNeighborX="686" custLinFactNeighborY="977">
        <dgm:presLayoutVars>
          <dgm:bulletEnabled val="1"/>
        </dgm:presLayoutVars>
      </dgm:prSet>
      <dgm:spPr/>
    </dgm:pt>
  </dgm:ptLst>
  <dgm:cxnLst>
    <dgm:cxn modelId="{F6BFEA1A-67EF-4811-81D0-42F6618849BE}" type="presOf" srcId="{9554E960-154C-4972-9715-CF3F46594F78}" destId="{AE44388F-79D9-47AE-9A30-FE467665A381}" srcOrd="0" destOrd="0" presId="urn:microsoft.com/office/officeart/2005/8/layout/vList3"/>
    <dgm:cxn modelId="{050DE155-6C93-4AA7-8EF3-D0D0494EED13}" type="presOf" srcId="{2E9D140C-94AF-4133-A701-64A072F41A85}" destId="{CC91BC0F-1644-4A39-BFC3-9742E86F336A}" srcOrd="0" destOrd="0" presId="urn:microsoft.com/office/officeart/2005/8/layout/vList3"/>
    <dgm:cxn modelId="{7FAE73EA-E85F-4366-BF10-503FF16F01C3}" srcId="{9554E960-154C-4972-9715-CF3F46594F78}" destId="{2E9D140C-94AF-4133-A701-64A072F41A85}" srcOrd="0" destOrd="0" parTransId="{528EE0EB-9F62-494C-9808-4F20B4A6BFAB}" sibTransId="{8FE6AD31-F78F-4E1C-9B64-D236D8E3C933}"/>
    <dgm:cxn modelId="{550F838C-C8E8-491F-BE0C-D6E61061794D}" type="presParOf" srcId="{AE44388F-79D9-47AE-9A30-FE467665A381}" destId="{5618FBEC-CC33-4EF6-A94D-C40F044FCD15}" srcOrd="0" destOrd="0" presId="urn:microsoft.com/office/officeart/2005/8/layout/vList3"/>
    <dgm:cxn modelId="{511B1512-B4AD-43AE-A6B8-F1B505CBDFDE}" type="presParOf" srcId="{5618FBEC-CC33-4EF6-A94D-C40F044FCD15}" destId="{518D8B10-D4CB-4BE8-8101-EF329DCF87FA}" srcOrd="0" destOrd="0" presId="urn:microsoft.com/office/officeart/2005/8/layout/vList3"/>
    <dgm:cxn modelId="{78AC91DB-D176-44A6-AD47-6B2AC32E6131}" type="presParOf" srcId="{5618FBEC-CC33-4EF6-A94D-C40F044FCD15}" destId="{CC91BC0F-1644-4A39-BFC3-9742E86F336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1BC0F-1644-4A39-BFC3-9742E86F336A}">
      <dsp:nvSpPr>
        <dsp:cNvPr id="0" name=""/>
        <dsp:cNvSpPr/>
      </dsp:nvSpPr>
      <dsp:spPr>
        <a:xfrm rot="10800000">
          <a:off x="1221521" y="31256"/>
          <a:ext cx="3175424" cy="159965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540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1" kern="1200" baseline="0" dirty="0"/>
            <a:t>DETECTING</a:t>
          </a:r>
          <a:r>
            <a:rPr lang="en-US" sz="2300" b="0" i="1" kern="1200" baseline="0" dirty="0"/>
            <a:t> PARKINSON’S DISEASE</a:t>
          </a:r>
          <a:endParaRPr lang="en-IN" sz="2300" kern="1200" dirty="0"/>
        </a:p>
      </dsp:txBody>
      <dsp:txXfrm rot="10800000">
        <a:off x="1621433" y="31256"/>
        <a:ext cx="2775512" cy="1599650"/>
      </dsp:txXfrm>
    </dsp:sp>
    <dsp:sp modelId="{518D8B10-D4CB-4BE8-8101-EF329DCF87FA}">
      <dsp:nvSpPr>
        <dsp:cNvPr id="0" name=""/>
        <dsp:cNvSpPr/>
      </dsp:nvSpPr>
      <dsp:spPr>
        <a:xfrm>
          <a:off x="399912" y="31256"/>
          <a:ext cx="1599650" cy="159965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26C1F64-A2AC-487A-A94E-25A76C3BFE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8510016"/>
              </p:ext>
            </p:extLst>
          </p:nvPr>
        </p:nvGraphicFramePr>
        <p:xfrm>
          <a:off x="6033793" y="2355458"/>
          <a:ext cx="4775075" cy="1630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0475" y="4152937"/>
            <a:ext cx="2941218" cy="647663"/>
          </a:xfrm>
        </p:spPr>
        <p:txBody>
          <a:bodyPr>
            <a:normAutofit fontScale="85000" lnSpcReduction="10000"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Using IBM Watson Machine </a:t>
            </a:r>
          </a:p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Learning Model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E27455-8EDE-47E0-AC6D-0EC8444AFE38}"/>
              </a:ext>
            </a:extLst>
          </p:cNvPr>
          <p:cNvSpPr txBox="1"/>
          <p:nvPr/>
        </p:nvSpPr>
        <p:spPr>
          <a:xfrm>
            <a:off x="1067539" y="858460"/>
            <a:ext cx="1009169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Application Building:</a:t>
            </a:r>
          </a:p>
          <a:p>
            <a:pPr algn="l"/>
            <a:endParaRPr lang="en-IN" b="1" dirty="0">
              <a:solidFill>
                <a:srgbClr val="2D2828"/>
              </a:solidFill>
              <a:latin typeface="Open Sans" panose="020B0604020202020204" pitchFamily="34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Build the html pages for the web pages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i="0" dirty="0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Build the </a:t>
            </a:r>
            <a:r>
              <a:rPr lang="en-IN" i="0" dirty="0" err="1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css</a:t>
            </a:r>
            <a:r>
              <a:rPr lang="en-IN" i="0" dirty="0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 for styling 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Build the python code and connect the HTML and CSS files to the python code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i="0" dirty="0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Save </a:t>
            </a:r>
            <a:r>
              <a:rPr lang="en-IN" dirty="0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the python code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i="0" dirty="0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Run the python </a:t>
            </a:r>
            <a:r>
              <a:rPr lang="en-IN" dirty="0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code</a:t>
            </a:r>
          </a:p>
          <a:p>
            <a:pPr algn="l"/>
            <a:endParaRPr lang="en-IN" i="0" dirty="0">
              <a:solidFill>
                <a:srgbClr val="2D28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4020202020204" pitchFamily="34" charset="0"/>
            </a:endParaRPr>
          </a:p>
          <a:p>
            <a:pPr algn="l"/>
            <a:r>
              <a:rPr lang="en-IN" b="1" i="0" dirty="0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Running the </a:t>
            </a:r>
            <a:r>
              <a:rPr lang="en-IN" b="1" dirty="0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P</a:t>
            </a:r>
            <a:r>
              <a:rPr lang="en-IN" b="1" i="0" dirty="0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ython code:</a:t>
            </a:r>
          </a:p>
          <a:p>
            <a:pPr algn="l"/>
            <a:endParaRPr lang="en-IN" b="1" i="0" dirty="0">
              <a:solidFill>
                <a:srgbClr val="2D28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4020202020204" pitchFamily="34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Open the anaconda prompt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i="0" dirty="0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Navigate to the folder where your python code is saved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Now type python file_name.py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i="0" dirty="0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Python code will run and if there are no errors then the app.py will run in the port you have given in the code 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Now in the browser type </a:t>
            </a:r>
            <a:r>
              <a:rPr lang="en-IN" dirty="0" err="1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localhost:port_number</a:t>
            </a:r>
            <a:r>
              <a:rPr lang="en-IN" dirty="0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 given in the code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i="0" dirty="0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The </a:t>
            </a:r>
            <a:r>
              <a:rPr lang="en-IN" dirty="0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web application for your trained model will open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i="0" dirty="0">
                <a:solidFill>
                  <a:srgbClr val="2D2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pitchFamily="34" charset="0"/>
              </a:rPr>
              <a:t>Now predict the output by giving new patient’s observation images</a:t>
            </a:r>
          </a:p>
        </p:txBody>
      </p:sp>
    </p:spTree>
    <p:extLst>
      <p:ext uri="{BB962C8B-B14F-4D97-AF65-F5344CB8AC3E}">
        <p14:creationId xmlns:p14="http://schemas.microsoft.com/office/powerpoint/2010/main" val="2290730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D749E7-14BE-4172-8BCD-1DA1ED9E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9495" y="1332982"/>
            <a:ext cx="3144774" cy="1645920"/>
          </a:xfrm>
        </p:spPr>
        <p:txBody>
          <a:bodyPr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Home page</a:t>
            </a:r>
            <a:endParaRPr lang="en-IN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9E59D-BFEC-4A50-85D1-31A9C2A77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9495" y="3429000"/>
            <a:ext cx="3144774" cy="279957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This will be the demo home page when you redirect to the localhost port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DAF866-A958-4F78-9DF0-0786EA4B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8" y="1332982"/>
            <a:ext cx="7696201" cy="446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74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AABFC-9267-4BA0-AEAE-E91735E4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1233819"/>
            <a:ext cx="3144774" cy="1645920"/>
          </a:xfrm>
        </p:spPr>
        <p:txBody>
          <a:bodyPr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Info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 </a:t>
            </a:r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page</a:t>
            </a:r>
            <a:endParaRPr lang="en-IN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9CCA1-2E7B-4757-8DB4-55B8651E8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3346704"/>
            <a:ext cx="3144774" cy="351129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When  you click info on the hover panel in your home page this page will be opened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E5A8B-8A63-451F-B68F-07BEA528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154098"/>
            <a:ext cx="7696200" cy="44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61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8F385-A324-4FE7-ACF0-A2CD850C5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773689"/>
            <a:ext cx="3144774" cy="1645920"/>
          </a:xfrm>
        </p:spPr>
        <p:txBody>
          <a:bodyPr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Predict page</a:t>
            </a:r>
            <a:endParaRPr lang="en-IN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1A5CE-E57C-4EA7-8BE6-CB70A948D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51073"/>
            <a:ext cx="3144774" cy="351129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This is predict page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When you click on predict on the hover panel at the top this will be opened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 this page you will give the new patient’s observation images and predict whether that patient is healthy or </a:t>
            </a:r>
            <a:r>
              <a:rPr lang="en-US" dirty="0" err="1"/>
              <a:t>parkinson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A2D17A-B808-495B-8AC7-965C2DD16839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76838"/>
            <a:ext cx="8131946" cy="4104324"/>
          </a:xfrm>
          <a:prstGeom prst="rect">
            <a:avLst/>
          </a:prstGeom>
          <a:noFill/>
          <a:ln w="190500" cap="sq">
            <a:noFill/>
            <a:miter lim="800000"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84587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EFE904-B9D3-4E9A-AEE3-93EF67684C04}"/>
              </a:ext>
            </a:extLst>
          </p:cNvPr>
          <p:cNvSpPr txBox="1"/>
          <p:nvPr/>
        </p:nvSpPr>
        <p:spPr>
          <a:xfrm>
            <a:off x="1174071" y="51223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D2828"/>
                </a:solidFill>
                <a:effectLst/>
                <a:latin typeface="Open Sans" panose="020B0606030504020204" pitchFamily="34" charset="0"/>
              </a:rPr>
              <a:t>Running the app:</a:t>
            </a:r>
            <a:endParaRPr lang="en-IN" b="1" i="0" dirty="0">
              <a:solidFill>
                <a:srgbClr val="2D2828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41F5494-31F2-4D1A-8829-5120CCBBF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52" y="993694"/>
            <a:ext cx="9481351" cy="505301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973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968C2-028C-4ED4-958D-293B626A3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815717"/>
            <a:ext cx="9090734" cy="522656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0931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B4A69AC-1EE4-4ACB-AD4B-0BAB220DF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83" y="682929"/>
            <a:ext cx="9912633" cy="528286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872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5DE3EA-6427-4D1E-806D-75681D9D6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071" y="878890"/>
            <a:ext cx="9617857" cy="494726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27964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69BEAC0-1456-4A2B-8C9A-269449D0B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79" y="830733"/>
            <a:ext cx="9750641" cy="519653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46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0FD7-0AB8-4769-86AF-43DD46E32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THANK YOU</a:t>
            </a:r>
            <a:endParaRPr lang="en-IN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B8C4EC-ABA4-4324-A815-46100E350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629101" y="6684883"/>
            <a:ext cx="8936846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6371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7891-752D-4C53-8877-0FD05B03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438" y="642594"/>
            <a:ext cx="9667781" cy="1371600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      </a:t>
            </a:r>
            <a:r>
              <a:rPr lang="en-US" sz="3600" dirty="0">
                <a:latin typeface="Algerian" panose="04020705040A02060702" pitchFamily="82" charset="0"/>
              </a:rPr>
              <a:t>Team members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69AF1-1B80-4A09-BFDF-EDEBADADF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475" y="2281560"/>
            <a:ext cx="6968972" cy="3671183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lgerian" panose="04020705040A02060702" pitchFamily="82" charset="0"/>
              </a:rPr>
              <a:t>                               </a:t>
            </a:r>
            <a:r>
              <a:rPr lang="en-US" sz="2400" dirty="0">
                <a:latin typeface="Arial Rounded MT Bold" panose="020F0704030504030204" pitchFamily="34" charset="0"/>
              </a:rPr>
              <a:t>N. </a:t>
            </a:r>
            <a:r>
              <a:rPr lang="en-US" sz="2400" dirty="0" err="1">
                <a:latin typeface="Arial Rounded MT Bold" panose="020F0704030504030204" pitchFamily="34" charset="0"/>
              </a:rPr>
              <a:t>Tulasi</a:t>
            </a:r>
            <a:r>
              <a:rPr lang="en-US" sz="2400" dirty="0">
                <a:latin typeface="Arial Rounded MT Bold" panose="020F0704030504030204" pitchFamily="34" charset="0"/>
              </a:rPr>
              <a:t> ram</a:t>
            </a:r>
          </a:p>
          <a:p>
            <a:pPr marL="0" indent="0">
              <a:buNone/>
            </a:pPr>
            <a:r>
              <a:rPr lang="en-US" sz="2400" dirty="0">
                <a:latin typeface="Arial Rounded MT Bold" panose="020F0704030504030204" pitchFamily="34" charset="0"/>
              </a:rPr>
              <a:t>                               N. </a:t>
            </a:r>
            <a:r>
              <a:rPr lang="en-US" sz="2400" dirty="0" err="1">
                <a:latin typeface="Arial Rounded MT Bold" panose="020F0704030504030204" pitchFamily="34" charset="0"/>
              </a:rPr>
              <a:t>Navya</a:t>
            </a:r>
            <a:r>
              <a:rPr lang="en-US" sz="2400" dirty="0"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latin typeface="Arial Rounded MT Bold" panose="020F0704030504030204" pitchFamily="34" charset="0"/>
              </a:rPr>
              <a:t>sri</a:t>
            </a:r>
            <a:endParaRPr lang="en-US" sz="2400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 Rounded MT Bold" panose="020F0704030504030204" pitchFamily="34" charset="0"/>
              </a:rPr>
              <a:t>                               P. Bhoomika</a:t>
            </a:r>
          </a:p>
          <a:p>
            <a:pPr marL="0" indent="0">
              <a:buNone/>
            </a:pPr>
            <a:r>
              <a:rPr lang="en-US" sz="2400" dirty="0">
                <a:latin typeface="Arial Rounded MT Bold" panose="020F0704030504030204" pitchFamily="34" charset="0"/>
              </a:rPr>
              <a:t>                               P. </a:t>
            </a:r>
            <a:r>
              <a:rPr lang="en-US" sz="2400" dirty="0" err="1">
                <a:latin typeface="Arial Rounded MT Bold" panose="020F0704030504030204" pitchFamily="34" charset="0"/>
              </a:rPr>
              <a:t>Jahnavi</a:t>
            </a:r>
            <a:endParaRPr lang="en-US" sz="2400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 Rounded MT Bold" panose="020F0704030504030204" pitchFamily="34" charset="0"/>
              </a:rPr>
              <a:t>                               T. Sai Manish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140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2BE4A-4E52-42EB-A944-469B58C8F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3778178"/>
          </a:xfrm>
        </p:spPr>
        <p:txBody>
          <a:bodyPr/>
          <a:lstStyle/>
          <a:p>
            <a:br>
              <a:rPr lang="en-US" dirty="0">
                <a:latin typeface="Arial Black" panose="020B0A04020102020204" pitchFamily="34" charset="0"/>
              </a:rPr>
            </a:b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33DDE-4A7A-4238-948F-FF2FDBF17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Parkinson's disease is a progressive nervous system disorder that affects movement. Symptoms start gradually, sometimes starting with a barely noticeable tremor in just one hand. Tremors are common, but the disorder also commonly causes stiffness or slowing of movement.</a:t>
            </a:r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Although Parkinson's disease can't be cured, medications might significantly improve your symptoms. Occasionally,  doctor may suggest surgery to regulate certain regions of  brain and improve symptoms.</a:t>
            </a:r>
          </a:p>
          <a:p>
            <a:pPr algn="l"/>
            <a:r>
              <a:rPr lang="en-US" b="0" i="0" dirty="0">
                <a:solidFill>
                  <a:srgbClr val="0181C3"/>
                </a:solidFill>
                <a:effectLst/>
                <a:latin typeface="Open Sans" panose="020B0606030504020204" pitchFamily="34" charset="0"/>
              </a:rPr>
              <a:t>Common Symptoms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40404"/>
                </a:solidFill>
                <a:effectLst/>
                <a:latin typeface="Open Sans" panose="020B0606030504020204" pitchFamily="34" charset="0"/>
              </a:rPr>
              <a:t>Tremor or the involuntary and rhythmic movements of the hands, arms, legs and jaw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40404"/>
                </a:solidFill>
                <a:effectLst/>
                <a:latin typeface="Open Sans" panose="020B0606030504020204" pitchFamily="34" charset="0"/>
              </a:rPr>
              <a:t>Muscle rigidity or stiffness of the limbs – most common in the arms, shoulders or neck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40404"/>
                </a:solidFill>
                <a:effectLst/>
                <a:latin typeface="Open Sans" panose="020B0606030504020204" pitchFamily="34" charset="0"/>
              </a:rPr>
              <a:t>Gradual loss of spontaneous movement, which often leads to decreased mental skill or reaction time, voice changes, decreased facial expression,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40404"/>
                </a:solidFill>
                <a:effectLst/>
                <a:latin typeface="Open Sans" panose="020B0606030504020204" pitchFamily="34" charset="0"/>
              </a:rPr>
              <a:t>Gradual loss of automatic movement, which may lead to decreased blinking, decreased frequency of swallowing and drooling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40404"/>
                </a:solidFill>
                <a:effectLst/>
                <a:latin typeface="Open Sans" panose="020B0606030504020204" pitchFamily="34" charset="0"/>
              </a:rPr>
              <a:t>A stooped, flexed posture with bending at the elbows, knees and hips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40404"/>
                </a:solidFill>
                <a:effectLst/>
                <a:latin typeface="Open Sans" panose="020B0606030504020204" pitchFamily="34" charset="0"/>
              </a:rPr>
              <a:t>Unsteady walk or balance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40404"/>
                </a:solidFill>
                <a:effectLst/>
                <a:latin typeface="Open Sans" panose="020B0606030504020204" pitchFamily="34" charset="0"/>
              </a:rPr>
              <a:t>Depression or dementia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732B5-9C5A-404A-BFF2-BB1291927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199" y="2336800"/>
            <a:ext cx="3161963" cy="3606800"/>
          </a:xfrm>
        </p:spPr>
        <p:txBody>
          <a:bodyPr>
            <a:normAutofit/>
          </a:bodyPr>
          <a:lstStyle/>
          <a:p>
            <a:endParaRPr lang="en-US" sz="2800" dirty="0">
              <a:latin typeface="Calisto MT" panose="02040603050505030304" pitchFamily="18" charset="0"/>
            </a:endParaRPr>
          </a:p>
          <a:p>
            <a:r>
              <a:rPr lang="en-US" sz="2800" dirty="0">
                <a:latin typeface="Calisto MT" panose="02040603050505030304" pitchFamily="18" charset="0"/>
              </a:rPr>
              <a:t>INTRODUCTION</a:t>
            </a:r>
            <a:endParaRPr lang="en-IN" sz="2800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83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ACA-6A42-48E1-915B-EA7FE3E4C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1606858"/>
            <a:ext cx="3286957" cy="3622090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latin typeface="Arial Rounded MT Bold" panose="020F0704030504030204" pitchFamily="34" charset="0"/>
              </a:rPr>
              <a:t>INTRODUCTION</a:t>
            </a:r>
            <a:endParaRPr lang="en-IN" sz="2800" b="1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CE5C-3851-49B4-BFD8-FFA6B4986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77" y="1333130"/>
            <a:ext cx="7091039" cy="5524870"/>
          </a:xfrm>
        </p:spPr>
        <p:txBody>
          <a:bodyPr anchor="t"/>
          <a:lstStyle/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Montserrat"/>
              </a:rPr>
              <a:t>More than 10 million people are living with Parkinson’s Disease     worldwide, according to the Parkinson’s Foundation.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Montserrat"/>
              </a:rPr>
              <a:t> While Parkinson’s cannot be cured, early detection along with proper medication can significantly improve symptoms and quality of life. 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Montserrat"/>
              </a:rPr>
              <a:t>The researchers found that the drawing speed was slower and the pen pressure is lower among Parkinson’s patients.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Montserrat"/>
              </a:rPr>
              <a:t>One of the indications of Parkinson’s is tremors and rigidity in the muscles, making it difficult to draw smooth spirals and waves.</a:t>
            </a:r>
            <a:endParaRPr lang="en-US" dirty="0">
              <a:latin typeface="Montserra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Montserrat"/>
              </a:rPr>
              <a:t>It is possible to detect Parkinson’s disease using the drawings alone instead of measuring the speed and pressure of the pen on paper.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91178-EF57-4433-A5DE-7A054080F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466218"/>
            <a:ext cx="3161963" cy="347738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04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11803D-0EA2-493B-B91C-2878EF6B693F}"/>
              </a:ext>
            </a:extLst>
          </p:cNvPr>
          <p:cNvSpPr txBox="1"/>
          <p:nvPr/>
        </p:nvSpPr>
        <p:spPr>
          <a:xfrm>
            <a:off x="1328692" y="1358283"/>
            <a:ext cx="9996256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highlight>
                  <a:srgbClr val="C0C0C0"/>
                </a:highlight>
                <a:latin typeface="Calibri" panose="020F0502020204030204" pitchFamily="34" charset="0"/>
              </a:rPr>
              <a:t>PROBLEM STATEMENT:</a:t>
            </a:r>
          </a:p>
          <a:p>
            <a:endParaRPr lang="en-US" sz="24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4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i="1" dirty="0">
                <a:solidFill>
                  <a:srgbClr val="000000"/>
                </a:solidFill>
                <a:latin typeface="Calibri" panose="020F0502020204030204" pitchFamily="34" charset="0"/>
              </a:rPr>
              <a:t>TO DETECT PARKINSON’S DISEASE  BY QUANTIFING THE SPIRALS AND WAVES DRAWN BY THEM.</a:t>
            </a:r>
          </a:p>
          <a:p>
            <a:endParaRPr lang="en-US" sz="2000" i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Our goal is to quantify the visual appearance(using HOG method) of these drawings and then train a machine learning model to classify them.</a:t>
            </a:r>
          </a:p>
          <a:p>
            <a:endParaRPr lang="en-US" sz="2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In this project, We are using, Histogram of Oriented Gradients (HOG) image descriptor along with a Random Forest classifier to automatically detect Parkinson’s disease in hand-drawn images of spirals and waves.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i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i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570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2D0A6-78E6-4B05-92E6-CD0A935A0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Objectives: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1A0BA-E933-42F7-A76E-AF985CB90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57779"/>
            <a:ext cx="10058400" cy="4194965"/>
          </a:xfrm>
        </p:spPr>
        <p:txBody>
          <a:bodyPr/>
          <a:lstStyle/>
          <a:p>
            <a:pPr marL="0" indent="0" algn="just" rtl="0">
              <a:spcBef>
                <a:spcPts val="0"/>
              </a:spcBef>
              <a:spcAft>
                <a:spcPts val="800"/>
              </a:spcAft>
              <a:buNone/>
            </a:pPr>
            <a:endParaRPr lang="en-US" sz="2000" b="0" i="0" dirty="0">
              <a:effectLst/>
              <a:latin typeface="Montserrat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Our project aim is to build a model which accurately detects the presence of Parkinson’s disease in an individual</a:t>
            </a:r>
            <a:r>
              <a:rPr lang="en-US" sz="2000" dirty="0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taking the hand-drawn images of spirals as input.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that firstly , we need to understand the problem to classify if it is a regression or a classification kind of problem.</a:t>
            </a:r>
            <a:endParaRPr lang="en-US" sz="2000" b="0" i="0" dirty="0">
              <a:solidFill>
                <a:srgbClr val="000000"/>
              </a:solidFill>
              <a:effectLst/>
              <a:latin typeface="Montserrat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Secondly ,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pre-process the image by using different data pre-processing techniques and use OpenCV and machine learning to automatically detect Parkinson’s disease in hand-drawn images of spirals and waves.</a:t>
            </a:r>
            <a:endParaRPr lang="en-US" sz="2000" b="0" i="0" dirty="0">
              <a:solidFill>
                <a:srgbClr val="000000"/>
              </a:solidFill>
              <a:effectLst/>
              <a:latin typeface="Montserrat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Build  the web application using the Flask framework which runs in the localhost.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Finally , the model is deployed in the IBM cloud and is made available for the end users.</a:t>
            </a:r>
            <a:endParaRPr lang="en-US" sz="2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00000"/>
              </a:solidFill>
              <a:effectLst/>
              <a:latin typeface="Montserrat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7189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CAE7F71-1C94-41AD-8161-BEA2DEEC2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95" y="1099760"/>
            <a:ext cx="9807606" cy="513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06BDEE-87B2-4D4F-A783-62EB7D9E0229}"/>
              </a:ext>
            </a:extLst>
          </p:cNvPr>
          <p:cNvSpPr txBox="1"/>
          <p:nvPr/>
        </p:nvSpPr>
        <p:spPr>
          <a:xfrm>
            <a:off x="1085295" y="61876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1" dirty="0">
                <a:solidFill>
                  <a:schemeClr val="accent3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Architecture:</a:t>
            </a:r>
            <a:endParaRPr lang="en-IN" sz="2000" i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63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584C4C-1DA0-47BD-A189-884F35C05883}"/>
              </a:ext>
            </a:extLst>
          </p:cNvPr>
          <p:cNvSpPr txBox="1"/>
          <p:nvPr/>
        </p:nvSpPr>
        <p:spPr>
          <a:xfrm>
            <a:off x="1242874" y="581517"/>
            <a:ext cx="9863091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STEPS FOR BUILDING THE MODEL::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D</a:t>
            </a:r>
            <a:r>
              <a:rPr lang="en-IN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ATA COLLECTION: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Collect the required datasets of spirals and waves drawn by the Parkinson’s Diseased effected people.</a:t>
            </a:r>
          </a:p>
          <a:p>
            <a:r>
              <a:rPr lang="en-IN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IN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IMAGE PREPROCESSING: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 the required libraries for image processing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 the collected data sets and quantify the images to the required size.</a:t>
            </a:r>
          </a:p>
          <a:p>
            <a:r>
              <a:rPr lang="en-IN" sz="16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BUILDING: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 the data into binary format using Label Encoding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 split the data into train and test and train the model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the model using required cv2 and hog libraries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 save the model as </a:t>
            </a:r>
            <a:r>
              <a:rPr lang="en-I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pkl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file</a:t>
            </a:r>
          </a:p>
          <a:p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8583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4E19EA-B4E1-4B14-9E01-CB2375B8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of the model building:</a:t>
            </a:r>
            <a:endParaRPr lang="en-IN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42B2B-1C22-4454-A439-05CE6A7EB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This is the output of the model evaluation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output is displayed in the app used for model building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(</a:t>
            </a:r>
            <a:r>
              <a:rPr lang="en-US" dirty="0" err="1"/>
              <a:t>eg:spyder,jupyter</a:t>
            </a:r>
            <a:r>
              <a:rPr lang="en-US" dirty="0"/>
              <a:t> notebook)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F36A48A-7A94-4E7E-B950-6BD1BF14702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1524739" y="614048"/>
            <a:ext cx="5367264" cy="562990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901029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{154012D3-AFCD-4A2F-8D77-6C4C60E7E047}tf78438558_win32</Template>
  <TotalTime>322</TotalTime>
  <Words>855</Words>
  <Application>Microsoft Office PowerPoint</Application>
  <PresentationFormat>Widescreen</PresentationFormat>
  <Paragraphs>92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Algerian</vt:lpstr>
      <vt:lpstr>Arial</vt:lpstr>
      <vt:lpstr>Arial Black</vt:lpstr>
      <vt:lpstr>Arial Rounded MT Bold</vt:lpstr>
      <vt:lpstr>Calibri</vt:lpstr>
      <vt:lpstr>Calisto MT</vt:lpstr>
      <vt:lpstr>Century Gothic</vt:lpstr>
      <vt:lpstr>Courier New</vt:lpstr>
      <vt:lpstr>Garamond</vt:lpstr>
      <vt:lpstr>Helvetica</vt:lpstr>
      <vt:lpstr>Montserrat</vt:lpstr>
      <vt:lpstr>Open Sans</vt:lpstr>
      <vt:lpstr>Wingdings</vt:lpstr>
      <vt:lpstr>SavonVTI</vt:lpstr>
      <vt:lpstr>PowerPoint Presentation</vt:lpstr>
      <vt:lpstr>      Team members:</vt:lpstr>
      <vt:lpstr> </vt:lpstr>
      <vt:lpstr>INTRODUCTION</vt:lpstr>
      <vt:lpstr>PowerPoint Presentation</vt:lpstr>
      <vt:lpstr>Objectives:</vt:lpstr>
      <vt:lpstr>PowerPoint Presentation</vt:lpstr>
      <vt:lpstr>PowerPoint Presentation</vt:lpstr>
      <vt:lpstr>Output of the model building:</vt:lpstr>
      <vt:lpstr>PowerPoint Presentation</vt:lpstr>
      <vt:lpstr>Home page</vt:lpstr>
      <vt:lpstr>Info page</vt:lpstr>
      <vt:lpstr>Predict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PARKINSON’S DISEASE</dc:title>
  <dc:creator>Jahnavi Peddineni</dc:creator>
  <cp:lastModifiedBy>Bhoomika Pallem</cp:lastModifiedBy>
  <cp:revision>29</cp:revision>
  <dcterms:created xsi:type="dcterms:W3CDTF">2021-06-03T13:05:34Z</dcterms:created>
  <dcterms:modified xsi:type="dcterms:W3CDTF">2021-06-06T08:36:02Z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